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3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2730AB-C407-4691-90CA-65D9C14FCF1F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5C9A4-630C-469A-BB76-7C2DA5CC7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mordyava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0"/>
            <a:ext cx="6884882" cy="1285860"/>
          </a:xfrm>
        </p:spPr>
        <p:txBody>
          <a:bodyPr>
            <a:normAutofit/>
          </a:bodyPr>
          <a:lstStyle/>
          <a:p>
            <a:pPr algn="ctr"/>
            <a:r>
              <a:rPr lang="ru-RU" sz="5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Портфолио</a:t>
            </a:r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43372" y="1285860"/>
            <a:ext cx="5000628" cy="507209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Оськина Нина Васильевна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27 июня 1977г.р.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МБДОУ «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Явасский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детский сад №1 комбинированного вида»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Стаж педагогической работы 8 лет, 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ая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квалификационная категория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Образование высшее МГПИ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им.М.Е.Евсевьева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2019г.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3786182" cy="38576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2281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401080" cy="12144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071546"/>
            <a:ext cx="8043890" cy="5253054"/>
          </a:xfrm>
        </p:spPr>
        <p:txBody>
          <a:bodyPr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 каждом человеке - солнце. Только дайте ему светить.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В.О.Ключевский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https://mal.tukalinsklib.ru/files/2019/03/1c22615d-b41f-42fe-a1f4-969545bfb075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3116"/>
            <a:ext cx="3857620" cy="3857621"/>
          </a:xfrm>
          <a:prstGeom prst="rect">
            <a:avLst/>
          </a:prstGeom>
          <a:noFill/>
        </p:spPr>
      </p:pic>
    </p:spTree>
  </p:cSld>
  <p:clrMapOvr>
    <a:masterClrMapping/>
  </p:clrMapOvr>
  <p:transition advTm="4015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85728"/>
            <a:ext cx="8115328" cy="1571636"/>
          </a:xfrm>
        </p:spPr>
        <p:txBody>
          <a:bodyPr/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Участие в инновационной(экспериментальной) деятельности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См.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mordyavas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1.nubex.ru/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C:\Users\п\Pictures\ControlCenter4\Scan\CCI14112019.jpg"/>
          <p:cNvPicPr>
            <a:picLocks noChangeAspect="1" noChangeArrowheads="1"/>
          </p:cNvPicPr>
          <p:nvPr/>
        </p:nvPicPr>
        <p:blipFill>
          <a:blip r:embed="rId3" cstate="print"/>
          <a:srcRect b="49661"/>
          <a:stretch>
            <a:fillRect/>
          </a:stretch>
        </p:blipFill>
        <p:spPr bwMode="auto">
          <a:xfrm>
            <a:off x="571472" y="1857364"/>
            <a:ext cx="7786742" cy="4786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3735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472518" cy="128586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Наставничество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п\Pictures\ControlCenter4\Scan\CCI14112019_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916832"/>
            <a:ext cx="5877866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4344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15328" cy="1000132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Я и мои ребята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C:\Users\РАИ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2"/>
            <a:ext cx="3779079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3" name="Picture 3" descr="C:\Users\РАИ\Desktop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285860"/>
            <a:ext cx="3865966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406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40" y="0"/>
            <a:ext cx="6000760" cy="1857364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Дети за важным делом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C:\Users\РАИ\Desktop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6"/>
            <a:ext cx="5000628" cy="3750471"/>
          </a:xfrm>
          <a:prstGeom prst="rect">
            <a:avLst/>
          </a:prstGeom>
          <a:noFill/>
        </p:spPr>
      </p:pic>
      <p:pic>
        <p:nvPicPr>
          <p:cNvPr id="16387" name="Picture 3" descr="C:\Users\РАИ\Desktop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5747" y="3071810"/>
            <a:ext cx="5048253" cy="3786190"/>
          </a:xfrm>
          <a:prstGeom prst="rect">
            <a:avLst/>
          </a:prstGeom>
          <a:noFill/>
        </p:spPr>
      </p:pic>
    </p:spTree>
  </p:cSld>
  <p:clrMapOvr>
    <a:masterClrMapping/>
  </p:clrMapOvr>
  <p:transition advTm="3953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РАИ\Desktop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928934"/>
            <a:ext cx="5026048" cy="3769536"/>
          </a:xfrm>
          <a:prstGeom prst="rect">
            <a:avLst/>
          </a:prstGeom>
          <a:noFill/>
        </p:spPr>
      </p:pic>
      <p:pic>
        <p:nvPicPr>
          <p:cNvPr id="17411" name="Picture 3" descr="C:\Users\РАИ\Desktop\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3" y="1071546"/>
            <a:ext cx="4714908" cy="3870306"/>
          </a:xfrm>
          <a:prstGeom prst="rect">
            <a:avLst/>
          </a:prstGeom>
          <a:noFill/>
        </p:spPr>
      </p:pic>
    </p:spTree>
  </p:cSld>
  <p:clrMapOvr>
    <a:masterClrMapping/>
  </p:clrMapOvr>
  <p:transition advTm="3906"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8115328" cy="785818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Совместное украшение группы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РАИ\Desktop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428736"/>
            <a:ext cx="5026059" cy="3769544"/>
          </a:xfrm>
          <a:prstGeom prst="rect">
            <a:avLst/>
          </a:prstGeom>
          <a:noFill/>
        </p:spPr>
      </p:pic>
      <p:pic>
        <p:nvPicPr>
          <p:cNvPr id="18435" name="Picture 3" descr="C:\Users\РАИ\Desktop\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357430"/>
            <a:ext cx="4643470" cy="3929090"/>
          </a:xfrm>
          <a:prstGeom prst="rect">
            <a:avLst/>
          </a:prstGeom>
          <a:noFill/>
        </p:spPr>
      </p:pic>
    </p:spTree>
  </p:cSld>
  <p:clrMapOvr>
    <a:masterClrMapping/>
  </p:clrMapOvr>
  <p:transition advTm="4031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58204" cy="114298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Физкультура и мы – дружны!!!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9" name="Picture 3" descr="C:\Users\РАИ\Desktop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5676" y="1357298"/>
            <a:ext cx="6028324" cy="4521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C:\Users\РАИ\Desktop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5992"/>
            <a:ext cx="5500694" cy="4572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4078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04088"/>
            <a:ext cx="8115328" cy="724648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Самостоятельная деятельность</a:t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детей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3" name="Picture 3" descr="C:\Users\РАИ\Desktop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769" y="1428737"/>
            <a:ext cx="5715040" cy="428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4" name="Picture 4" descr="C:\Users\РАИ\Desktop\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9933" y="2214554"/>
            <a:ext cx="4464067" cy="4143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3890"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8043890" cy="128586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Деятельность педагога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п\Pictures\ControlCenter4\Scan\CCI14112019_0003.jpg"/>
          <p:cNvPicPr>
            <a:picLocks noChangeAspect="1" noChangeArrowheads="1"/>
          </p:cNvPicPr>
          <p:nvPr/>
        </p:nvPicPr>
        <p:blipFill>
          <a:blip r:embed="rId2" cstate="print"/>
          <a:srcRect l="7520" t="4397" r="5377" b="3634"/>
          <a:stretch>
            <a:fillRect/>
          </a:stretch>
        </p:blipFill>
        <p:spPr bwMode="auto">
          <a:xfrm>
            <a:off x="1403648" y="1844824"/>
            <a:ext cx="5976664" cy="5013176"/>
          </a:xfrm>
          <a:prstGeom prst="rect">
            <a:avLst/>
          </a:prstGeom>
          <a:noFill/>
        </p:spPr>
      </p:pic>
    </p:spTree>
  </p:cSld>
  <p:clrMapOvr>
    <a:masterClrMapping/>
  </p:clrMapOvr>
  <p:transition advTm="4031">
    <p:wheel spokes="2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 descr="C:\Users\Пользователь\Desktop\Снимок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00306"/>
            <a:ext cx="6166041" cy="3643338"/>
          </a:xfrm>
          <a:prstGeom prst="rect">
            <a:avLst/>
          </a:prstGeom>
          <a:noFill/>
        </p:spPr>
      </p:pic>
      <p:pic>
        <p:nvPicPr>
          <p:cNvPr id="7" name="Picture 3" descr="C:\Users\Пользователь\Desktop\94999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7068" y="214290"/>
            <a:ext cx="4266932" cy="5389569"/>
          </a:xfrm>
          <a:prstGeom prst="rect">
            <a:avLst/>
          </a:prstGeom>
          <a:noFill/>
        </p:spPr>
      </p:pic>
    </p:spTree>
  </p:cSld>
  <p:clrMapOvr>
    <a:masterClrMapping/>
  </p:clrMapOvr>
  <p:transition advTm="3953"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910466" y="2848131"/>
          <a:ext cx="2233534" cy="404735"/>
        </p:xfrm>
        <a:graphic>
          <a:graphicData uri="http://schemas.openxmlformats.org/drawingml/2006/table">
            <a:tbl>
              <a:tblPr/>
              <a:tblGrid>
                <a:gridCol w="2233534"/>
              </a:tblGrid>
              <a:tr h="40473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РАИ\Desktop\Снимок.PNG53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268" y="214290"/>
            <a:ext cx="4033542" cy="6357982"/>
          </a:xfrm>
          <a:prstGeom prst="rect">
            <a:avLst/>
          </a:prstGeom>
          <a:noFill/>
        </p:spPr>
      </p:pic>
      <p:pic>
        <p:nvPicPr>
          <p:cNvPr id="6146" name="Picture 2" descr="https://sun9-7.userapi.com/impg/RuvwzVCTQD426anYaKzgK3XN2kmsqu87EhzMHw/048Wr9p4n0I.jpg?size=444x372&amp;quality=96&amp;sign=31f51dcae2592c9087d32570036cf9a9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357298"/>
            <a:ext cx="4929190" cy="4620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948264" y="2848131"/>
          <a:ext cx="2195736" cy="404735"/>
        </p:xfrm>
        <a:graphic>
          <a:graphicData uri="http://schemas.openxmlformats.org/drawingml/2006/table">
            <a:tbl>
              <a:tblPr/>
              <a:tblGrid>
                <a:gridCol w="2195736"/>
              </a:tblGrid>
              <a:tr h="404735"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3984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71480"/>
            <a:ext cx="4051184" cy="6022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571480"/>
            <a:ext cx="4128277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78">
    <p:split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4" descr="C:\Users\РАИ\Desktop\Снимок.PNGееееее (3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43372" cy="1158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C:\Users\РАИ\Desktop\Снимок.PNGееееее 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189"/>
            <a:ext cx="9144000" cy="6240811"/>
          </a:xfrm>
          <a:prstGeom prst="rect">
            <a:avLst/>
          </a:prstGeom>
          <a:noFill/>
        </p:spPr>
      </p:pic>
    </p:spTree>
  </p:cSld>
  <p:clrMapOvr>
    <a:masterClrMapping/>
  </p:clrMapOvr>
  <p:transition advTm="3907">
    <p:spli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0"/>
            <a:ext cx="7543824" cy="1357298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Наши достижения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5"/>
            <a:ext cx="3787046" cy="5429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6" name="Picture 2" descr="C:\Users\РАИ\Desktop\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428736"/>
            <a:ext cx="4068792" cy="5429264"/>
          </a:xfrm>
          <a:prstGeom prst="rect">
            <a:avLst/>
          </a:prstGeom>
          <a:noFill/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1" name="Picture 3" descr="C:\Users\РАИ\Desktop\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1400" y="285728"/>
            <a:ext cx="5472600" cy="3857628"/>
          </a:xfrm>
          <a:prstGeom prst="rect">
            <a:avLst/>
          </a:prstGeom>
          <a:noFill/>
        </p:spPr>
      </p:pic>
      <p:pic>
        <p:nvPicPr>
          <p:cNvPr id="6" name="Picture 2" descr="sertifikat_2_13e6914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571720"/>
            <a:ext cx="6143667" cy="4286280"/>
          </a:xfrm>
          <a:prstGeom prst="rect">
            <a:avLst/>
          </a:prstGeom>
          <a:noFill/>
        </p:spPr>
      </p:pic>
    </p:spTree>
  </p:cSld>
  <p:clrMapOvr>
    <a:masterClrMapping/>
  </p:clrMapOvr>
  <p:transition advTm="3938">
    <p:zoom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58204" cy="6038872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Научить человека быть счастливым нельзя, но воспитывать его так, чтобы он был счастливым, можно.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Антон Макаренко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9698" name="Picture 2" descr="https://1news.com.ua/wp-content/uploads/2020/03/16-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7698" y="2071678"/>
            <a:ext cx="6701888" cy="44595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0"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194</TotalTime>
  <Words>103</Words>
  <Application>Microsoft Office PowerPoint</Application>
  <PresentationFormat>Экран (4:3)</PresentationFormat>
  <Paragraphs>23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Портфолио</vt:lpstr>
      <vt:lpstr>Слайд 2</vt:lpstr>
      <vt:lpstr>Слайд 3</vt:lpstr>
      <vt:lpstr>Наставничество</vt:lpstr>
      <vt:lpstr>Я и мои ребята</vt:lpstr>
      <vt:lpstr>Дети за важным делом</vt:lpstr>
      <vt:lpstr>Слайд 7</vt:lpstr>
      <vt:lpstr>Совместное украшение группы</vt:lpstr>
      <vt:lpstr>Физкультура и мы – дружны!!!</vt:lpstr>
      <vt:lpstr>Самостоятельная деятельность детей</vt:lpstr>
      <vt:lpstr>Деятельность педагога</vt:lpstr>
      <vt:lpstr>Слайд 12</vt:lpstr>
      <vt:lpstr>Слайд 13</vt:lpstr>
      <vt:lpstr>Слайд 14</vt:lpstr>
      <vt:lpstr>Слайд 15</vt:lpstr>
      <vt:lpstr>Наши достижения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</dc:title>
  <dc:creator>РАИ</dc:creator>
  <cp:lastModifiedBy>п</cp:lastModifiedBy>
  <cp:revision>25</cp:revision>
  <dcterms:created xsi:type="dcterms:W3CDTF">2021-04-02T20:26:17Z</dcterms:created>
  <dcterms:modified xsi:type="dcterms:W3CDTF">2021-04-12T10:04:04Z</dcterms:modified>
</cp:coreProperties>
</file>